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70" r:id="rId11"/>
    <p:sldId id="271" r:id="rId12"/>
    <p:sldId id="268" r:id="rId13"/>
    <p:sldId id="264" r:id="rId14"/>
    <p:sldId id="266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/>
    <p:restoredTop sz="95890"/>
  </p:normalViewPr>
  <p:slideViewPr>
    <p:cSldViewPr snapToGrid="0">
      <p:cViewPr varScale="1">
        <p:scale>
          <a:sx n="114" d="100"/>
          <a:sy n="11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F708E-B445-5790-4501-E631A5EA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1" b="25647"/>
          <a:stretch/>
        </p:blipFill>
        <p:spPr>
          <a:xfrm>
            <a:off x="1292163" y="1067977"/>
            <a:ext cx="4340100" cy="2665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710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Acanthogobius</a:t>
            </a:r>
            <a:r>
              <a:rPr lang="en-US" i="1" dirty="0"/>
              <a:t> </a:t>
            </a:r>
            <a:r>
              <a:rPr lang="en-US" i="1" dirty="0" err="1"/>
              <a:t>flavimanus</a:t>
            </a:r>
            <a:r>
              <a:rPr lang="en-US" i="1" dirty="0"/>
              <a:t> </a:t>
            </a:r>
          </a:p>
          <a:p>
            <a:r>
              <a:rPr lang="en-US" dirty="0"/>
              <a:t>Yellowfin goby - Chordate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56.3%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Hirase</a:t>
            </a:r>
            <a:r>
              <a:rPr lang="en-US" dirty="0"/>
              <a:t> et al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F8217-D3D2-F47E-08AE-F82BA51F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08" y="796235"/>
            <a:ext cx="5972223" cy="2559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2B3532-5BF4-B105-9E4E-D0B6E8814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0" y="4460530"/>
            <a:ext cx="19304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4C752-673C-E861-6D95-9E8631A91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40" y="327909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192199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572-D111-4715-189A-A10B711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C3D2-5F14-C8FD-319C-CFA98914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72242F-048B-FA12-6B11-F71BB32B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35" y="814039"/>
            <a:ext cx="4147836" cy="2829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80680" y="113177"/>
            <a:ext cx="262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/>
              <a:t>Alga</a:t>
            </a:r>
          </a:p>
          <a:p>
            <a:r>
              <a:rPr lang="en-US" dirty="0"/>
              <a:t>SNP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45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100.0%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Flanagan et al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9763A-9310-9924-E92E-FD0F2EA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8" y="167270"/>
            <a:ext cx="4133761" cy="386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5830-5322-B668-D497-42CFF033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7" y="3429000"/>
            <a:ext cx="3087959" cy="317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D97E3-4139-A4AE-D6B5-BC4B2EA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9" y="4529357"/>
            <a:ext cx="435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41" y="686504"/>
            <a:ext cx="3878846" cy="2775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89572" y="103991"/>
            <a:ext cx="3086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/>
              <a:t>Japanese False </a:t>
            </a:r>
            <a:r>
              <a:rPr lang="en-US" dirty="0" err="1"/>
              <a:t>Cerith</a:t>
            </a:r>
            <a:r>
              <a:rPr lang="en-US" dirty="0"/>
              <a:t> - </a:t>
            </a:r>
            <a:r>
              <a:rPr lang="en-US" dirty="0" err="1"/>
              <a:t>mollusc</a:t>
            </a:r>
            <a:endParaRPr lang="en-US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18" y="552289"/>
            <a:ext cx="3902279" cy="279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345DD1-C92E-24A3-0A7C-8BAF92A0E542}"/>
              </a:ext>
            </a:extLst>
          </p:cNvPr>
          <p:cNvSpPr txBox="1"/>
          <p:nvPr/>
        </p:nvSpPr>
        <p:spPr>
          <a:xfrm>
            <a:off x="114133" y="28008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Cercaria </a:t>
            </a:r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dirty="0"/>
              <a:t>HL1</a:t>
            </a:r>
            <a:endParaRPr lang="en-US" i="1" dirty="0"/>
          </a:p>
          <a:p>
            <a:r>
              <a:rPr lang="en-US" dirty="0"/>
              <a:t>Trematode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859005"/>
            <a:ext cx="4252463" cy="3042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14133" y="28008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Cercaria </a:t>
            </a:r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dirty="0"/>
              <a:t>HL6</a:t>
            </a:r>
            <a:endParaRPr lang="en-US" i="1" dirty="0"/>
          </a:p>
          <a:p>
            <a:r>
              <a:rPr lang="en-US" dirty="0"/>
              <a:t>Trematode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96" y="737196"/>
            <a:ext cx="4136804" cy="2960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04418" y="79225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/>
              <a:t>Wakame - Alga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5" y="892097"/>
            <a:ext cx="4206217" cy="3009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81160" y="128368"/>
            <a:ext cx="196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/>
              <a:t>Alga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315B-3BBE-E23C-300E-91BE26C1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96" y="902648"/>
            <a:ext cx="4237333" cy="2896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499C1-5EB9-64DF-9530-5E232F88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87" y="3799443"/>
            <a:ext cx="2757885" cy="3058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7954-482C-0AEB-632F-EA791EBB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472" y="0"/>
            <a:ext cx="52379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3D1C1-46DB-10ED-4402-890E20A6B81D}"/>
              </a:ext>
            </a:extLst>
          </p:cNvPr>
          <p:cNvSpPr txBox="1"/>
          <p:nvPr/>
        </p:nvSpPr>
        <p:spPr>
          <a:xfrm>
            <a:off x="245510" y="149904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Haminoea</a:t>
            </a:r>
            <a:r>
              <a:rPr lang="en-US" i="1" dirty="0"/>
              <a:t> japonica</a:t>
            </a:r>
          </a:p>
          <a:p>
            <a:r>
              <a:rPr lang="en-US" dirty="0"/>
              <a:t>Japanese bubble snail - </a:t>
            </a:r>
            <a:r>
              <a:rPr lang="en-US" dirty="0" err="1"/>
              <a:t>Mollusc</a:t>
            </a:r>
            <a:endParaRPr lang="en-US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43A6D-4409-968B-198B-CE96D5F1235D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Hansen et al. 2013 PLOSONE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144AA-3E0F-B1B1-5BD0-C266398F6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884"/>
            <a:ext cx="4308953" cy="1373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2B72C-6197-E748-A3CE-8CE4F70D34E9}"/>
              </a:ext>
            </a:extLst>
          </p:cNvPr>
          <p:cNvSpPr txBox="1"/>
          <p:nvPr/>
        </p:nvSpPr>
        <p:spPr>
          <a:xfrm>
            <a:off x="245510" y="3901913"/>
            <a:ext cx="433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65%</a:t>
            </a:r>
          </a:p>
        </p:txBody>
      </p:sp>
    </p:spTree>
    <p:extLst>
      <p:ext uri="{BB962C8B-B14F-4D97-AF65-F5344CB8AC3E}">
        <p14:creationId xmlns:p14="http://schemas.microsoft.com/office/powerpoint/2010/main" val="166871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03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Didemnum</a:t>
            </a:r>
            <a:r>
              <a:rPr lang="en-US" i="1" dirty="0"/>
              <a:t> vexillum</a:t>
            </a:r>
          </a:p>
          <a:p>
            <a:r>
              <a:rPr lang="en-US" dirty="0"/>
              <a:t>Ascidian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88.9%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7" y="149904"/>
            <a:ext cx="485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Stefanik et al 2012 JEMBE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EEABE-BE90-575B-CDF0-B933291C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31" y="3429000"/>
            <a:ext cx="3798331" cy="3798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8DBC5-80ED-6538-27B7-5D507A93C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3" y="5045240"/>
            <a:ext cx="4611289" cy="786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3BC51-7694-98EC-47E1-E4C47585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32" y="519236"/>
            <a:ext cx="7038252" cy="3317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F4112-E3AC-F010-6FD5-95AFD6A58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79" b="20630"/>
          <a:stretch/>
        </p:blipFill>
        <p:spPr>
          <a:xfrm>
            <a:off x="252520" y="1025913"/>
            <a:ext cx="4572000" cy="3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311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83</cp:revision>
  <dcterms:created xsi:type="dcterms:W3CDTF">2022-10-28T14:48:37Z</dcterms:created>
  <dcterms:modified xsi:type="dcterms:W3CDTF">2022-12-07T19:38:19Z</dcterms:modified>
</cp:coreProperties>
</file>